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9A93AD-52F2-3FE9-8192-9901E9EC13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BC37C31-7ABC-C19E-C9A1-F0A864C49E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ABF7C6C-856B-D123-F9D1-3CC31EED3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8C8210-097E-5F8F-1E75-BC80AC556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3D7A32B-2805-9463-B25D-17444941C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3587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F51C91-85F5-2667-D6EF-CC3D33134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FDC9BB1-4B72-055A-4B57-D3895D1B2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317DFFC-AC7A-CE1A-E05C-8B50185F2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C0B80EA-DEBF-7776-4717-87560CEDF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0F11F3-A363-67C3-9EC5-D79ADC29B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8011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FF67D25-F481-8E4F-8A7B-4DD61D0B3B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19B9673-6BF9-1DB1-310A-27028ABDD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AEAD32-A699-7B0E-4E86-D9B8F6CB4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4CA5172-5BBF-549E-8295-29B635BB3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20EAC5A-152D-8F05-1E33-7EBE7D25F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0222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885AD8-B4DF-F8D1-B339-FD8AD80EA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C803318-36A5-78F4-6848-D37A6A39A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E3E7833-BEFE-8011-DA37-23E3EE4D9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8C3883-0166-D966-FE68-FFBF9554E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208C1A2-57F9-64FD-46E9-51E2809E4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8799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BBC1CF-7C44-3A71-B55C-231AC701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C3C765C-F14F-8C63-B34B-078AD0BAE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3CDE78D-F665-59E6-B9C9-7594B801D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4A1D213-DFB6-55F6-6B86-59B24EC29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7CC323A-67E3-D5E8-10F8-B4B660D0C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3960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7E7616-FAAD-F7E7-53AC-DFC533C62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4BF301D-A85E-8493-8EB9-AE67575FD3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2A6E49D-CC5C-1F4B-BEB7-355575678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294BBFB-6E16-AA89-DE9D-63B89289E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5E53DE0-1917-C0A7-2458-56EE22063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278F264-516F-8281-1E3E-3E39FE831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0775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4340B7-4330-23F4-DBED-D982CB706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455C0DC-6AC2-04B3-3B2C-70911233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8E97D9D-C697-011D-4278-1C6777239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FAC5C81-ABA9-66F5-86B6-8A8A6EBC17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3D42F18D-D2D1-22A0-E97C-5212B25AC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919FC4E-A606-93B7-9B7A-0FDE52661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A4E318F-E8AA-3544-AB02-4CE6EA1BC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46A1B48-D191-0388-7DEB-F82C22EA9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5413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D1D5DE-B0B6-5BA6-7598-3FE84B2FA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B0C5535-1842-853A-3A2A-B19093838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F18A152-0DE7-BB7F-01D2-1BA0A4D43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D5B1279-F883-F19D-28D2-13C18531F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784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D0E202C-82B6-7CD9-F3E8-43C48862E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4C729BC-9599-4867-853C-86F2CA4EC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AF6BCF9-5BE8-3E4E-6493-275D41BD3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6854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F28682C-258B-5C8E-F9F2-2C911918E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DC802ED-CEDD-A180-8BE7-844681D64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B972882-D289-6913-7189-8254BC33B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C68D99F-F29F-184F-11BB-058D19DF6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2BB696B-3A1B-8865-E9E1-98FE06A0B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17B4172-36B7-D851-FFBF-B25E5221F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9900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25903A-95DE-170E-CD5E-EC30D1764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9FC9F1EE-C85F-6116-FAA0-8843B2D372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25E51F6-2A93-E20B-4156-67DEAA5356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5AC999F-1DA3-1758-F117-58207273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766AA4F-B17D-F7DA-F6F3-DA10738BA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1C4308C-2A77-935E-E0B1-2E30450E5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4399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7673515-A85B-B0EC-D4B2-59F242862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D2FFCEF-773E-81E9-BCA4-626544C92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8F62C2D-AA39-8852-FD4F-F998D98447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356045-2DDB-4E59-9282-68CACD78B5D9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B4C3EE3-9EA4-D5D7-456C-3F2EAEE4DF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EF351BF-AE60-E773-A3A2-C74462E881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16801E-C886-42F1-8F0D-8C7A1975837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3509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E1884B-998E-5539-C046-BB3BA3B260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https://www.disney.it/</a:t>
            </a:r>
          </a:p>
        </p:txBody>
      </p:sp>
    </p:spTree>
    <p:extLst>
      <p:ext uri="{BB962C8B-B14F-4D97-AF65-F5344CB8AC3E}">
        <p14:creationId xmlns:p14="http://schemas.microsoft.com/office/powerpoint/2010/main" val="2411798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C005CB1-41AA-2305-CA63-7B37D9A9A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186"/>
            <a:ext cx="12192000" cy="647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24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FA31DA6-0180-696D-EFD1-6499F88F4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186"/>
            <a:ext cx="12192000" cy="647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641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2017880-76EE-DD3C-906F-58B25045A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186"/>
            <a:ext cx="12192000" cy="647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537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61E2CA2-AB8E-1BEF-2826-2FB8EF489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186"/>
            <a:ext cx="12192000" cy="647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76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1046EFB-E9F4-BD93-BEE7-9E56A62E1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186"/>
            <a:ext cx="12192000" cy="647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43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DCB1E248-A53B-DAB2-FC47-95DC0FE24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186"/>
            <a:ext cx="12192000" cy="647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591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C64D5F9-A8CE-53A4-CD30-E0E3D23E4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186"/>
            <a:ext cx="12192000" cy="647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9884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8</Words>
  <Application>Microsoft Office PowerPoint</Application>
  <PresentationFormat>Widescreen</PresentationFormat>
  <Paragraphs>1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Tema di Office</vt:lpstr>
      <vt:lpstr>https://www.disney.it/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https://www.disney.it/</dc:title>
  <dc:creator>Fabiola Buccheri</dc:creator>
  <cp:lastModifiedBy>Fabiola Buccheri</cp:lastModifiedBy>
  <cp:revision>1</cp:revision>
  <dcterms:created xsi:type="dcterms:W3CDTF">2024-03-24T19:31:17Z</dcterms:created>
  <dcterms:modified xsi:type="dcterms:W3CDTF">2024-03-24T20:22:04Z</dcterms:modified>
</cp:coreProperties>
</file>

<file path=docProps/thumbnail.jpeg>
</file>